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0"/>
  </p:notesMasterIdLst>
  <p:sldIdLst>
    <p:sldId id="289" r:id="rId2"/>
    <p:sldId id="321" r:id="rId3"/>
    <p:sldId id="258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2E7"/>
    <a:srgbClr val="F6AB00"/>
    <a:srgbClr val="B96EAA"/>
    <a:srgbClr val="7FBE26"/>
    <a:srgbClr val="E96D85"/>
    <a:srgbClr val="D53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/>
    <p:restoredTop sz="94624"/>
  </p:normalViewPr>
  <p:slideViewPr>
    <p:cSldViewPr snapToGrid="0" snapToObjects="1">
      <p:cViewPr varScale="1">
        <p:scale>
          <a:sx n="85" d="100"/>
          <a:sy n="85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2F765-D8A1-824D-AF81-A032AADF4632}" type="datetimeFigureOut">
              <a:rPr kumimoji="1" lang="ja-JP" altLang="en-US" smtClean="0"/>
              <a:t>2022/2/10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8D522-6DC0-1040-9A2D-75E300C2E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スライド 表紙-大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507E47D-419F-5241-8B28-A4FE73D0A5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4491" y="2029268"/>
            <a:ext cx="10363200" cy="2387600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4000" b="1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ja-JP" altLang="en-US" dirty="0"/>
              <a:t>□□□□□□□ </a:t>
            </a:r>
            <a:br>
              <a:rPr lang="en-US" altLang="ja-JP" dirty="0"/>
            </a:br>
            <a:r>
              <a:rPr lang="ja-JP" altLang="en-US" dirty="0"/>
              <a:t>□□□□□□□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5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表紙-食物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723F8CF-86D7-4743-A7F1-1EC7C2099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74491" y="2029268"/>
            <a:ext cx="10363200" cy="2387600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4000" b="1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ja-JP" altLang="en-US" dirty="0"/>
              <a:t>□□□□□□□ </a:t>
            </a:r>
            <a:br>
              <a:rPr lang="en-US" altLang="ja-JP" dirty="0"/>
            </a:br>
            <a:r>
              <a:rPr lang="ja-JP" altLang="en-US" dirty="0"/>
              <a:t>□□□□□□□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8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1-食物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3F402A0-646A-9945-8510-91E27D36E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9731" y="981855"/>
            <a:ext cx="2723213" cy="2615783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2600" b="0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en-US" altLang="ja-JP" dirty="0"/>
              <a:t>4</a:t>
            </a:r>
            <a:r>
              <a:rPr lang="ja-JP" altLang="en-US" dirty="0"/>
              <a:t>行まで</a:t>
            </a:r>
            <a:br>
              <a:rPr lang="en-US" altLang="ja-JP" dirty="0"/>
            </a:br>
            <a:r>
              <a:rPr lang="ja-JP" altLang="en-US" dirty="0"/>
              <a:t>□□□□□ </a:t>
            </a:r>
            <a:br>
              <a:rPr lang="en-US" altLang="ja-JP" dirty="0"/>
            </a:br>
            <a:r>
              <a:rPr lang="ja-JP" altLang="en-US" dirty="0"/>
              <a:t>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3912433" y="891916"/>
            <a:ext cx="7082852" cy="5216579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70240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2-食物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F5F239D-4998-8845-B998-E1FECA903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54308" y="577122"/>
            <a:ext cx="10098374" cy="427220"/>
          </a:xfrm>
        </p:spPr>
        <p:txBody>
          <a:bodyPr anchor="ctr" anchorCtr="0">
            <a:noAutofit/>
          </a:bodyPr>
          <a:lstStyle>
            <a:lvl1pPr algn="l" fontAlgn="ctr">
              <a:lnSpc>
                <a:spcPct val="110000"/>
              </a:lnSpc>
              <a:defRPr sz="2400" b="0" i="0" spc="0" baseline="0">
                <a:solidFill>
                  <a:srgbClr val="B96EAA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タイトル欄□□□□□□□□□□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1054308" y="1660165"/>
            <a:ext cx="10098374" cy="4455825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56963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表紙-児童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76AFA87-D7CF-0448-9932-6479424C6F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74491" y="2029268"/>
            <a:ext cx="10363200" cy="2387600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4000" b="1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ja-JP" altLang="en-US" dirty="0"/>
              <a:t>□□□□□□□ </a:t>
            </a:r>
            <a:br>
              <a:rPr lang="en-US" altLang="ja-JP" dirty="0"/>
            </a:br>
            <a:r>
              <a:rPr lang="ja-JP" altLang="en-US" dirty="0"/>
              <a:t>□□□□□□□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02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1-児童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726CB01-9D20-3B46-9883-3536EA76A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9731" y="981855"/>
            <a:ext cx="2723213" cy="2615783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2600" b="0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en-US" altLang="ja-JP" dirty="0"/>
              <a:t>4</a:t>
            </a:r>
            <a:r>
              <a:rPr lang="ja-JP" altLang="en-US" dirty="0"/>
              <a:t>行まで</a:t>
            </a:r>
            <a:br>
              <a:rPr lang="en-US" altLang="ja-JP" dirty="0"/>
            </a:br>
            <a:r>
              <a:rPr lang="ja-JP" altLang="en-US" dirty="0"/>
              <a:t>□□□□□ </a:t>
            </a:r>
            <a:br>
              <a:rPr lang="en-US" altLang="ja-JP" dirty="0"/>
            </a:br>
            <a:r>
              <a:rPr lang="ja-JP" altLang="en-US" dirty="0"/>
              <a:t>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3912433" y="891916"/>
            <a:ext cx="7082852" cy="5216579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718489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2-児童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5AD7776-8E9C-6146-9FCF-89E316B6E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54308" y="577122"/>
            <a:ext cx="10098374" cy="427220"/>
          </a:xfrm>
        </p:spPr>
        <p:txBody>
          <a:bodyPr anchor="ctr" anchorCtr="0">
            <a:noAutofit/>
          </a:bodyPr>
          <a:lstStyle>
            <a:lvl1pPr algn="l" fontAlgn="ctr">
              <a:lnSpc>
                <a:spcPct val="110000"/>
              </a:lnSpc>
              <a:defRPr sz="2400" b="0" i="0" spc="0" baseline="0">
                <a:solidFill>
                  <a:srgbClr val="F6AB00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タイトル欄□□□□□□□□□□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1054308" y="1660165"/>
            <a:ext cx="10098374" cy="4455825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35846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表紙-人間栄養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0160E19-6CD3-CD42-97F2-9D8739DC8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74491" y="2029268"/>
            <a:ext cx="10363200" cy="2387600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4000" b="1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ja-JP" altLang="en-US" dirty="0"/>
              <a:t>□□□□□□□ </a:t>
            </a:r>
            <a:br>
              <a:rPr lang="en-US" altLang="ja-JP" dirty="0"/>
            </a:br>
            <a:r>
              <a:rPr lang="ja-JP" altLang="en-US" dirty="0"/>
              <a:t>□□□□□□□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38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1-人間栄養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AA6CF4A-4F4E-6D43-850E-3056A8BAC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9731" y="981855"/>
            <a:ext cx="2723213" cy="2615783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2600" b="0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en-US" altLang="ja-JP" dirty="0"/>
              <a:t>4</a:t>
            </a:r>
            <a:r>
              <a:rPr lang="ja-JP" altLang="en-US" dirty="0"/>
              <a:t>行まで</a:t>
            </a:r>
            <a:br>
              <a:rPr lang="en-US" altLang="ja-JP" dirty="0"/>
            </a:br>
            <a:r>
              <a:rPr lang="ja-JP" altLang="en-US" dirty="0"/>
              <a:t>□□□□□ </a:t>
            </a:r>
            <a:br>
              <a:rPr lang="en-US" altLang="ja-JP" dirty="0"/>
            </a:br>
            <a:r>
              <a:rPr lang="ja-JP" altLang="en-US" dirty="0"/>
              <a:t>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3912433" y="891916"/>
            <a:ext cx="7082852" cy="5216579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1439263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2-人間栄養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3719018-2780-5F43-B5D9-876446B6F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54308" y="577122"/>
            <a:ext cx="10098374" cy="427220"/>
          </a:xfrm>
        </p:spPr>
        <p:txBody>
          <a:bodyPr anchor="ctr" anchorCtr="0">
            <a:noAutofit/>
          </a:bodyPr>
          <a:lstStyle>
            <a:lvl1pPr algn="l" fontAlgn="ctr">
              <a:lnSpc>
                <a:spcPct val="110000"/>
              </a:lnSpc>
              <a:defRPr sz="2400" b="0" i="0" spc="0" baseline="0">
                <a:solidFill>
                  <a:srgbClr val="46B2E7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タイトル欄□□□□□□□□□□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1054308" y="1660165"/>
            <a:ext cx="10098374" cy="4455825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44801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スライド 01-大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7270BC2-0D0F-4846-AD8C-76F018962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9731" y="981855"/>
            <a:ext cx="2723213" cy="2615783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2600" b="0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en-US" altLang="ja-JP" dirty="0"/>
              <a:t>4</a:t>
            </a:r>
            <a:r>
              <a:rPr lang="ja-JP" altLang="en-US" dirty="0"/>
              <a:t>行まで</a:t>
            </a:r>
            <a:br>
              <a:rPr lang="en-US" altLang="ja-JP" dirty="0"/>
            </a:br>
            <a:r>
              <a:rPr lang="ja-JP" altLang="en-US" dirty="0"/>
              <a:t>□□□□□ </a:t>
            </a:r>
            <a:br>
              <a:rPr lang="en-US" altLang="ja-JP" dirty="0"/>
            </a:br>
            <a:r>
              <a:rPr lang="ja-JP" altLang="en-US" dirty="0"/>
              <a:t>□□□□□</a:t>
            </a:r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3912433" y="891916"/>
            <a:ext cx="7082852" cy="5216579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213546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スライド 02-大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B3E31B7-8500-1D4C-B419-91FA03042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4308" y="577122"/>
            <a:ext cx="10098374" cy="427220"/>
          </a:xfrm>
        </p:spPr>
        <p:txBody>
          <a:bodyPr anchor="ctr" anchorCtr="0">
            <a:noAutofit/>
          </a:bodyPr>
          <a:lstStyle>
            <a:lvl1pPr algn="l" fontAlgn="ctr">
              <a:lnSpc>
                <a:spcPct val="110000"/>
              </a:lnSpc>
              <a:defRPr sz="2400" b="0" i="0" spc="0" baseline="0">
                <a:solidFill>
                  <a:srgbClr val="D53C33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タイトル欄□□□□□□□□□□</a:t>
            </a:r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1054308" y="1660165"/>
            <a:ext cx="10098374" cy="4455825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201971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表紙-現代家政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6844567-EF19-D34F-A0C2-5ABE036C0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74491" y="2029268"/>
            <a:ext cx="10363200" cy="2387600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4000" b="1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ja-JP" altLang="en-US" dirty="0"/>
              <a:t>□□□□□□□ </a:t>
            </a:r>
            <a:br>
              <a:rPr lang="en-US" altLang="ja-JP" dirty="0"/>
            </a:br>
            <a:r>
              <a:rPr lang="ja-JP" altLang="en-US" dirty="0"/>
              <a:t>□□□□□□□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6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1-現代家政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1CD8394-50B6-034C-AFC6-3B520956B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9731" y="981855"/>
            <a:ext cx="2723213" cy="2615783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2600" b="0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en-US" altLang="ja-JP" dirty="0"/>
              <a:t>4</a:t>
            </a:r>
            <a:r>
              <a:rPr lang="ja-JP" altLang="en-US" dirty="0"/>
              <a:t>行まで</a:t>
            </a:r>
            <a:br>
              <a:rPr lang="en-US" altLang="ja-JP" dirty="0"/>
            </a:br>
            <a:r>
              <a:rPr lang="ja-JP" altLang="en-US" dirty="0"/>
              <a:t>□□□□□ </a:t>
            </a:r>
            <a:br>
              <a:rPr lang="en-US" altLang="ja-JP" dirty="0"/>
            </a:br>
            <a:r>
              <a:rPr lang="ja-JP" altLang="en-US" dirty="0"/>
              <a:t>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3912433" y="891916"/>
            <a:ext cx="7082852" cy="5216579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48490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2-現代家政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6F121C7-F20B-934D-BBB9-123E8CA77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54308" y="577122"/>
            <a:ext cx="10098374" cy="427220"/>
          </a:xfrm>
        </p:spPr>
        <p:txBody>
          <a:bodyPr anchor="ctr" anchorCtr="0">
            <a:noAutofit/>
          </a:bodyPr>
          <a:lstStyle>
            <a:lvl1pPr algn="l" fontAlgn="ctr">
              <a:lnSpc>
                <a:spcPct val="110000"/>
              </a:lnSpc>
              <a:defRPr sz="2400" b="0" i="0" spc="0" baseline="0">
                <a:solidFill>
                  <a:srgbClr val="E96D85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タイトル欄□□□□□□□□□□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1054308" y="1660165"/>
            <a:ext cx="10098374" cy="4455825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3930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表紙-生活デザイン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3D2BFD7-9A16-C645-8CF9-E9A1747818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74491" y="2029268"/>
            <a:ext cx="10363200" cy="2387600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4000" b="1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ja-JP" altLang="en-US" dirty="0"/>
              <a:t>□□□□□□□ </a:t>
            </a:r>
            <a:br>
              <a:rPr lang="en-US" altLang="ja-JP" dirty="0"/>
            </a:br>
            <a:r>
              <a:rPr lang="ja-JP" altLang="en-US" dirty="0"/>
              <a:t>□□□□□□□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0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1-生活デザイン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309A0FA-278B-D544-8112-266C7DD2E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9731" y="981855"/>
            <a:ext cx="2723213" cy="2615783"/>
          </a:xfrm>
        </p:spPr>
        <p:txBody>
          <a:bodyPr anchor="ctr" anchorCtr="0">
            <a:normAutofit/>
          </a:bodyPr>
          <a:lstStyle>
            <a:lvl1pPr algn="l" fontAlgn="ctr">
              <a:lnSpc>
                <a:spcPct val="110000"/>
              </a:lnSpc>
              <a:defRPr sz="2600" b="0" i="0" spc="0" baseline="0">
                <a:solidFill>
                  <a:schemeClr val="bg1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</a:t>
            </a:r>
            <a:br>
              <a:rPr lang="en-US" altLang="ja-JP" dirty="0"/>
            </a:br>
            <a:r>
              <a:rPr lang="en-US" altLang="ja-JP" dirty="0"/>
              <a:t>4</a:t>
            </a:r>
            <a:r>
              <a:rPr lang="ja-JP" altLang="en-US" dirty="0"/>
              <a:t>行まで</a:t>
            </a:r>
            <a:br>
              <a:rPr lang="en-US" altLang="ja-JP" dirty="0"/>
            </a:br>
            <a:r>
              <a:rPr lang="ja-JP" altLang="en-US" dirty="0"/>
              <a:t>□□□□□ </a:t>
            </a:r>
            <a:br>
              <a:rPr lang="en-US" altLang="ja-JP" dirty="0"/>
            </a:br>
            <a:r>
              <a:rPr lang="ja-JP" altLang="en-US" dirty="0"/>
              <a:t>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3912433" y="891916"/>
            <a:ext cx="7082852" cy="5216579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206172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02-生活デザイン学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BD2BFA9-0688-4C44-9EF0-54DAFC492B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54308" y="577122"/>
            <a:ext cx="10098374" cy="427220"/>
          </a:xfrm>
        </p:spPr>
        <p:txBody>
          <a:bodyPr anchor="ctr" anchorCtr="0">
            <a:noAutofit/>
          </a:bodyPr>
          <a:lstStyle>
            <a:lvl1pPr algn="l" fontAlgn="ctr">
              <a:lnSpc>
                <a:spcPct val="110000"/>
              </a:lnSpc>
              <a:defRPr sz="2400" b="0" i="0" spc="0" baseline="0">
                <a:solidFill>
                  <a:srgbClr val="7FBE26"/>
                </a:solidFill>
                <a:ea typeface="+mj-ea"/>
              </a:defRPr>
            </a:lvl1pPr>
          </a:lstStyle>
          <a:p>
            <a:r>
              <a:rPr lang="ja-JP" altLang="en-US" dirty="0"/>
              <a:t>タイトル欄□□□□□□□□□□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1054308" y="1660165"/>
            <a:ext cx="10098374" cy="4455825"/>
          </a:xfrm>
        </p:spPr>
        <p:txBody>
          <a:bodyPr>
            <a:normAutofit/>
          </a:bodyPr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/>
            </a:lvl3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□□□□○□□□□●□□□□○□□□□●□□□□○□□□□●□□□□○□□□□●□□□□○□□□□●□□□□○□□□□●□□□□○□□□□●□□□□○□□□□●□□□□○□□□□●□□□□○□□□□■</a:t>
            </a:r>
          </a:p>
        </p:txBody>
      </p:sp>
    </p:spTree>
    <p:extLst>
      <p:ext uri="{BB962C8B-B14F-4D97-AF65-F5344CB8AC3E}">
        <p14:creationId xmlns:p14="http://schemas.microsoft.com/office/powerpoint/2010/main" val="182267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50315-F324-F842-A781-EA1F6D4110D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585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3000"/>
        </a:lnSpc>
        <a:spcBef>
          <a:spcPts val="0"/>
        </a:spcBef>
        <a:buFontTx/>
        <a:buNone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3000"/>
        </a:lnSpc>
        <a:spcBef>
          <a:spcPts val="0"/>
        </a:spcBef>
        <a:buFontTx/>
        <a:buNone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3000"/>
        </a:lnSpc>
        <a:spcBef>
          <a:spcPts val="0"/>
        </a:spcBef>
        <a:buFontTx/>
        <a:buNone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3000"/>
        </a:lnSpc>
        <a:spcBef>
          <a:spcPts val="0"/>
        </a:spcBef>
        <a:buFontTx/>
        <a:buNone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3000"/>
        </a:lnSpc>
        <a:spcBef>
          <a:spcPts val="0"/>
        </a:spcBef>
        <a:buFontTx/>
        <a:buNone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149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363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1561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95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5587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380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4833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110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210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255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7576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72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5160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32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76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32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055431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</TotalTime>
  <Words>0</Words>
  <Application>Microsoft Office PowerPoint</Application>
  <PresentationFormat>ワイド画面</PresentationFormat>
  <Paragraphs>0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2" baseType="lpstr">
      <vt:lpstr>Yu Gothic</vt:lpstr>
      <vt:lpstr>Yu Gothic Light</vt:lpstr>
      <vt:lpstr>Arial</vt:lpstr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トブトリ 株式会社</dc:creator>
  <cp:lastModifiedBy>和久雄亮</cp:lastModifiedBy>
  <cp:revision>93</cp:revision>
  <dcterms:created xsi:type="dcterms:W3CDTF">2019-01-09T05:25:58Z</dcterms:created>
  <dcterms:modified xsi:type="dcterms:W3CDTF">2022-02-10T01:41:14Z</dcterms:modified>
</cp:coreProperties>
</file>