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FE1CD76-59AE-2D47-AA9B-AC98DD301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DAE43A64-276B-A94B-9011-DA66320B2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10E92EE-EA8C-C846-BED1-02F0F9BC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5FCEB7E-E150-4140-A3B4-5931A472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E5CB51D-72AD-3242-9C23-32147947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2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E034093-AE4B-4341-952E-AEBF4D6A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8F826F44-21B2-D745-95B3-F7446CFE2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3808AAA-1E6E-C84E-9891-119480A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FE86614-78C4-8D4A-96F5-C4F9885F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5B7F877-AB81-FC40-BF99-5E42D20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29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08D005D7-CCD0-A04E-AD84-B3219A59F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1465D9AE-9D9D-0648-9CE3-B5274F2D9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B6A96B2-C776-AE4C-9A57-C34BDBD4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4932D43-23F1-C94D-9288-18E3E056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63993A7-2B07-0442-88DA-1108E231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72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C894EDE-EB66-F449-9B84-1C2752CF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744037B-914F-FC43-920E-A1B8053F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F6D8099-C729-E645-820F-FF8B8D0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C661A16-56CE-C346-AEA5-43AF6D44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34C8DB4-2BED-8C46-85EE-14A66B7C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6E5E3D0-81E6-694C-B55A-54AAA4E6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9A1FBB7E-2C12-F94C-B0DD-46BDA296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0BB1EBE-F6A3-A340-A3B1-8880179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0F74C02-8455-FC4D-9529-66E2813E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A04C1EC-54B3-444E-9A8D-7154C879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59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F0B3A7F-E9C9-C64C-A4BE-DA2D2088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4110302-787E-AD40-A9EA-8986490AA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FA8FEDC5-B77E-8949-9703-D0DE9DFD4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82565F2D-23BB-EB49-8480-BF3B7C14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B5E3F0C-3F8D-6742-ABA1-E1469B30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CA324580-45DC-BC40-A5A5-C4DC1835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1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39B248-AB63-6240-89CE-63B769E0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FF7D4E7-1080-0440-9F20-DBF157FF3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96ADC70-1807-7C46-A3F0-B349E976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537D0A2C-BDBB-4041-AC15-78F9A1739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4C78B6AE-ACEA-8E48-8252-D7C8D61DC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9276B12C-1DEA-8D4E-A3BC-65F1E8F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56E2C077-DB8E-A141-A122-F854A7C1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3D6B4C0E-3ED7-F54C-A68C-ABB5D6B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DB8A555-50EB-1140-ADC4-66C092A1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9C2CB5BC-512B-A74A-ABFD-221EF2D1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4B4AE857-A2B6-E84D-959F-566BDDC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42B5FCC2-F041-124E-8F3F-3353FE7B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58694A01-334E-D346-9C14-0BA79F26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ACE2C596-4B33-254D-A069-105CF1C4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9057787-50D0-CB44-8D3F-A63F8298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0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89D8CBE-70B1-5641-875A-DB3C3CBD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17D2490-5535-424D-9C33-4E7FAFDC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FE22D3A8-C49A-354B-8DD5-2C56CD08A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9D978F88-27FD-C84C-932F-8F82FED2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606FADCE-A508-9C47-AEBF-C28F5FA0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A6F9D8C6-8F0D-DD44-A10A-27C87B10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0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896C17F-57E9-3743-9DAB-8B0BD8C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3140291A-8F8F-0243-8030-B5E0327F3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7A934693-02F3-9147-A27C-C1169426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3491562-FAFB-C846-ABD5-B8028834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0DF83C93-B703-654E-9117-2129FA99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1D109606-9DCD-0E4B-AABB-1DC86E1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C5574CAC-6DBE-BC4E-8ED2-62A7939C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858387CF-9B54-6B40-A700-CBF8189C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89E175E-FBE3-0E40-A0D0-321D2D83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15C2-5530-1A4D-B2D6-4C3BF3D06659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4E29824-F20C-AA41-AD4B-F3052B47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C36FC78-F69D-264C-9463-8C6C9528F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6503-8885-3C47-AD98-1AC8606E6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918796-2918-40D6-BE3A-4600C47FC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xmlns="" id="{694A197A-2C7C-9641-BAEB-4647E488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ガスをつける音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0" y="1597390"/>
            <a:ext cx="9334500" cy="870305"/>
          </a:xfrm>
        </p:spPr>
        <p:txBody>
          <a:bodyPr>
            <a:normAutofit/>
          </a:bodyPr>
          <a:lstStyle/>
          <a:p>
            <a:pPr algn="ctr"/>
            <a:endParaRPr lang="en-US" altLang="ja-JP" sz="1600"/>
          </a:p>
          <a:p>
            <a:pPr algn="ctr"/>
            <a:endParaRPr lang="en-US" altLang="ja-JP" sz="1600"/>
          </a:p>
          <a:p>
            <a:pPr algn="ctr"/>
            <a:endParaRPr lang="ja-JP" altLang="en-US" sz="1600"/>
          </a:p>
        </p:txBody>
      </p:sp>
      <p:pic>
        <p:nvPicPr>
          <p:cNvPr id="14" name="My Movie 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1304" y="1597390"/>
            <a:ext cx="7792497" cy="4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ワイド画面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Calibri</vt:lpstr>
      <vt:lpstr>Office テーマ</vt:lpstr>
      <vt:lpstr>ガスをつける音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吉永早苗</dc:creator>
  <cp:lastModifiedBy>chiyoda-admission</cp:lastModifiedBy>
  <cp:revision>3</cp:revision>
  <dcterms:created xsi:type="dcterms:W3CDTF">2021-03-13T11:51:10Z</dcterms:created>
  <dcterms:modified xsi:type="dcterms:W3CDTF">2021-03-16T09:17:10Z</dcterms:modified>
</cp:coreProperties>
</file>