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1909-4298-40B5-81CD-DBE4C391582E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E541-1D91-4BDA-B5F9-A278FAEB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09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F1909-4298-40B5-81CD-DBE4C391582E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E541-1D91-4BDA-B5F9-A278FAEB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57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5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chiyoda-admission</dc:creator>
  <cp:lastModifiedBy>chiyoda-admission</cp:lastModifiedBy>
  <cp:revision>1</cp:revision>
  <dcterms:created xsi:type="dcterms:W3CDTF">2021-03-19T00:15:07Z</dcterms:created>
  <dcterms:modified xsi:type="dcterms:W3CDTF">2021-03-19T00:15:07Z</dcterms:modified>
</cp:coreProperties>
</file>